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3" r:id="rId3"/>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D91"/>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7470" autoAdjust="0"/>
  </p:normalViewPr>
  <p:slideViewPr>
    <p:cSldViewPr snapToGrid="0" snapToObjects="1">
      <p:cViewPr varScale="1">
        <p:scale>
          <a:sx n="89" d="100"/>
          <a:sy n="89" d="100"/>
        </p:scale>
        <p:origin x="1782" y="7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3/28/2024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anose="020B0604020202020204" pitchFamily="34" charset="0"/>
              </a:defRPr>
            </a:lvl1pPr>
          </a:lstStyle>
          <a:p>
            <a:fld id="{0BD83910-D037-459B-8E0D-6297AE3FB870}" type="datetimeFigureOut">
              <a:rPr lang="en-US" smtClean="0"/>
              <a:pPr/>
              <a:t>3/28/2024</a:t>
            </a:fld>
            <a:endParaRPr lang="en-US" dirty="0"/>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97A08-3820-4CD6-86BB-17C67C0D54B2}" type="slidenum">
              <a:rPr lang="en-US" smtClean="0"/>
              <a:pPr/>
              <a:t>1</a:t>
            </a:fld>
            <a:endParaRPr lang="en-US" dirty="0"/>
          </a:p>
        </p:txBody>
      </p:sp>
    </p:spTree>
    <p:extLst>
      <p:ext uri="{BB962C8B-B14F-4D97-AF65-F5344CB8AC3E}">
        <p14:creationId xmlns:p14="http://schemas.microsoft.com/office/powerpoint/2010/main" val="9666429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15B2C-7266-D3CF-523E-98142D6878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9326519D-6FA7-FA3C-42C8-42130F10A881}"/>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65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D3F1F6EF-C75A-92AD-424F-AD6194B8F86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36F7AD3F-0CB5-5403-2574-D7D19AE11C2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C559CCA5-81F9-86AE-49EA-F7BC8F7FA666}"/>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3/28/2024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91D2CDE1-ED08-CAC6-7114-37F71C3DA37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343F990E-1F3F-E00B-AE5A-475C3118FE5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B70831D-B9A4-C553-4E12-E43CCA060B45}"/>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93D59E33-986A-E5AA-45D9-C5D0C8D9325D}"/>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10826FE-CFA0-26B1-4A42-FC5F79548976}"/>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BA828FF7-5D2F-3F2B-3711-7A7ED8427AED}"/>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6719956E-B370-30F8-FE78-15FCD7A7B013}"/>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86860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3/28/2024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3/28/2024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3"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3/28/2024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2EBEF49-E074-29A2-F9F4-B25470E33104}"/>
              </a:ext>
            </a:extLst>
          </p:cNvPr>
          <p:cNvSpPr txBox="1"/>
          <p:nvPr/>
        </p:nvSpPr>
        <p:spPr>
          <a:xfrm>
            <a:off x="68516" y="0"/>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rPr>
              <a:t>       Dublin           Inter &amp; Secondary      Breakfast Menu   </a:t>
            </a:r>
            <a:endParaRPr lang="en-US" dirty="0"/>
          </a:p>
        </p:txBody>
      </p:sp>
      <p:sp>
        <p:nvSpPr>
          <p:cNvPr id="10" name="Title 9">
            <a:extLst>
              <a:ext uri="{FF2B5EF4-FFF2-40B4-BE49-F238E27FC236}">
                <a16:creationId xmlns:a16="http://schemas.microsoft.com/office/drawing/2014/main" id="{013710EB-951D-8E11-4B8C-5DBFD1D7CA3F}"/>
              </a:ext>
            </a:extLst>
          </p:cNvPr>
          <p:cNvSpPr txBox="1">
            <a:spLocks noGrp="1"/>
          </p:cNvSpPr>
          <p:nvPr>
            <p:ph type="title" idx="4294967295"/>
          </p:nvPr>
        </p:nvSpPr>
        <p:spPr>
          <a:xfrm>
            <a:off x="8264506" y="489209"/>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123B60"/>
                  </a:solidFill>
                </a:ln>
                <a:solidFill>
                  <a:schemeClr val="bg1"/>
                </a:solidFill>
                <a:effectLst/>
                <a:uLnTx/>
                <a:uFillTx/>
                <a:latin typeface="Arial Black" panose="020B0604020202020204" pitchFamily="34" charset="0"/>
                <a:ea typeface="+mn-ea"/>
                <a:cs typeface="Arial Black" panose="020B0604020202020204" pitchFamily="34" charset="0"/>
              </a:rPr>
              <a:t>APR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16CBAD27-BD62-F63A-F92B-0D14FC081BDA}"/>
              </a:ext>
            </a:extLst>
          </p:cNvPr>
          <p:cNvSpPr txBox="1"/>
          <p:nvPr/>
        </p:nvSpPr>
        <p:spPr>
          <a:xfrm>
            <a:off x="8499846" y="3613755"/>
            <a:ext cx="1527463" cy="2308324"/>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Served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spc="0" dirty="0">
              <a:ln w="28575">
                <a:noFill/>
              </a:ln>
              <a:solidFill>
                <a:schemeClr val="tx1"/>
              </a:solidFill>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100% Apple or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Orange Juice</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Fat Free</a:t>
            </a:r>
            <a:r>
              <a:rPr lang="en-US" sz="1200" dirty="0">
                <a:ln w="28575">
                  <a:noFill/>
                </a:ln>
                <a:latin typeface="Calibri" panose="020F0502020204030204" pitchFamily="34" charset="0"/>
                <a:cs typeface="Calibri" panose="020F0502020204030204" pitchFamily="34" charset="0"/>
              </a:rPr>
              <a:t> Chocolate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Milk Low Fat</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White Milk</a:t>
            </a:r>
            <a:endParaRPr lang="en-US" sz="1200" b="0"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C4C022EB-E723-5F40-2440-E327D7F4A873}"/>
              </a:ext>
            </a:extLst>
          </p:cNvPr>
          <p:cNvGraphicFramePr>
            <a:graphicFrameLocks noGrp="1"/>
          </p:cNvGraphicFramePr>
          <p:nvPr>
            <p:extLst>
              <p:ext uri="{D42A27DB-BD31-4B8C-83A1-F6EECF244321}">
                <p14:modId xmlns:p14="http://schemas.microsoft.com/office/powerpoint/2010/main" val="2106958817"/>
              </p:ext>
            </p:extLst>
          </p:nvPr>
        </p:nvGraphicFramePr>
        <p:xfrm>
          <a:off x="68516" y="343447"/>
          <a:ext cx="8275257" cy="631648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STUDENT</a:t>
                      </a:r>
                    </a:p>
                    <a:p>
                      <a:pPr algn="l"/>
                      <a:r>
                        <a:rPr lang="en-US" sz="1200" spc="0" dirty="0">
                          <a:latin typeface="+mn-lt"/>
                          <a:cs typeface="Arial" panose="020B0604020202020204" pitchFamily="34" charset="0"/>
                        </a:rPr>
                        <a:t>    STAFF HOLIDAY</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Muffin</a:t>
                      </a:r>
                    </a:p>
                    <a:p>
                      <a:pPr algn="l"/>
                      <a:r>
                        <a:rPr lang="en-US" sz="1200" spc="0" dirty="0">
                          <a:latin typeface="+mn-lt"/>
                          <a:cs typeface="Arial" panose="020B0604020202020204" pitchFamily="34" charset="0"/>
                        </a:rPr>
                        <a:t>          Cheese Stick</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Dutch Waffles </a:t>
                      </a:r>
                    </a:p>
                    <a:p>
                      <a:pPr algn="l"/>
                      <a:r>
                        <a:rPr lang="en-US" sz="1200" spc="0" dirty="0">
                          <a:latin typeface="+mn-lt"/>
                          <a:cs typeface="Arial" panose="020B0604020202020204" pitchFamily="34" charset="0"/>
                        </a:rPr>
                        <a:t>            Sausage Link</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Oatmeal </a:t>
                      </a:r>
                    </a:p>
                    <a:p>
                      <a:r>
                        <a:rPr lang="en-US" sz="1200" spc="0" dirty="0">
                          <a:latin typeface="+mn-lt"/>
                          <a:cs typeface="Arial" panose="020B0604020202020204" pitchFamily="34" charset="0"/>
                        </a:rPr>
                        <a:t>          Cinnamon Toast</a:t>
                      </a:r>
                    </a:p>
                    <a:p>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Mini Pancakes</a:t>
                      </a:r>
                    </a:p>
                    <a:p>
                      <a:r>
                        <a:rPr lang="en-US" sz="1200" spc="0" dirty="0">
                          <a:latin typeface="+mn-lt"/>
                          <a:cs typeface="Arial" panose="020B0604020202020204" pitchFamily="34" charset="0"/>
                        </a:rPr>
                        <a:t>        Sausage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Bagel</a:t>
                      </a:r>
                    </a:p>
                    <a:p>
                      <a:r>
                        <a:rPr lang="en-US" sz="1200" spc="0" dirty="0">
                          <a:latin typeface="+mn-lt"/>
                          <a:cs typeface="Arial" panose="020B0604020202020204" pitchFamily="34" charset="0"/>
                        </a:rPr>
                        <a:t>            Fruit</a:t>
                      </a:r>
                    </a:p>
                    <a:p>
                      <a:endParaRPr lang="en-US" sz="1200" spc="0" dirty="0">
                        <a:latin typeface="+mn-lt"/>
                        <a:cs typeface="Arial" panose="020B0604020202020204" pitchFamily="34" charset="0"/>
                      </a:endParaRPr>
                    </a:p>
                    <a:p>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Cinnamon Roll</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Biscuit &amp; Gravy</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Pancakes </a:t>
                      </a:r>
                    </a:p>
                    <a:p>
                      <a:r>
                        <a:rPr lang="en-US" sz="1200" spc="0" dirty="0">
                          <a:latin typeface="+mn-lt"/>
                          <a:cs typeface="Arial" panose="020B0604020202020204" pitchFamily="34" charset="0"/>
                        </a:rPr>
                        <a:t>              Sausage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Kolache</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Waffles</a:t>
                      </a:r>
                    </a:p>
                    <a:p>
                      <a:r>
                        <a:rPr lang="en-US" sz="1200" spc="0" dirty="0">
                          <a:latin typeface="+mn-lt"/>
                          <a:cs typeface="Arial" panose="020B0604020202020204" pitchFamily="34" charset="0"/>
                        </a:rPr>
                        <a:t>            Yogurt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Breakfast Bagel</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Sausage &amp; Egg</a:t>
                      </a:r>
                    </a:p>
                    <a:p>
                      <a:r>
                        <a:rPr lang="en-US" sz="1200" spc="0" dirty="0">
                          <a:latin typeface="+mn-lt"/>
                          <a:cs typeface="Arial" panose="020B0604020202020204" pitchFamily="34" charset="0"/>
                        </a:rPr>
                        <a:t>               Cheese Biscuit</a:t>
                      </a:r>
                    </a:p>
                    <a:p>
                      <a:r>
                        <a:rPr lang="en-US" sz="1200" spc="0" dirty="0">
                          <a:latin typeface="+mn-lt"/>
                          <a:cs typeface="Arial" panose="020B0604020202020204" pitchFamily="34" charset="0"/>
                        </a:rPr>
                        <a:t>               Fruit</a:t>
                      </a:r>
                    </a:p>
                    <a:p>
                      <a:r>
                        <a:rPr lang="en-US" sz="1200" spc="0" dirty="0">
                          <a:latin typeface="+mn-lt"/>
                          <a:cs typeface="Arial" panose="020B0604020202020204" pitchFamily="34" charset="0"/>
                        </a:rPr>
                        <a:t>          </a:t>
                      </a:r>
                    </a:p>
                    <a:p>
                      <a:r>
                        <a:rPr lang="en-US" sz="1200" spc="0" dirty="0">
                          <a:latin typeface="+mn-lt"/>
                          <a:cs typeface="Arial" panose="020B0604020202020204" pitchFamily="34" charset="0"/>
                        </a:rPr>
                        <a:t> </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Cereal</a:t>
                      </a:r>
                    </a:p>
                    <a:p>
                      <a:r>
                        <a:rPr lang="en-US" sz="1200" spc="0" dirty="0">
                          <a:latin typeface="+mn-lt"/>
                          <a:cs typeface="Arial" panose="020B0604020202020204" pitchFamily="34" charset="0"/>
                        </a:rPr>
                        <a:t>             Pop Tarts</a:t>
                      </a:r>
                    </a:p>
                    <a:p>
                      <a:r>
                        <a:rPr lang="en-US" sz="1200" spc="0" dirty="0">
                          <a:latin typeface="+mn-lt"/>
                          <a:cs typeface="Arial" panose="020B0604020202020204" pitchFamily="34" charset="0"/>
                        </a:rPr>
                        <a:t>             Fruit</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Muffin</a:t>
                      </a:r>
                    </a:p>
                    <a:p>
                      <a:r>
                        <a:rPr lang="en-US" sz="1200" spc="0" dirty="0">
                          <a:latin typeface="+mn-lt"/>
                          <a:cs typeface="Arial" panose="020B0604020202020204" pitchFamily="34" charset="0"/>
                        </a:rPr>
                        <a:t>            Cheese Stick</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Biscuit &amp; Gravy</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D20789D0-0553-C488-3C01-5E7CD1807837}"/>
              </a:ext>
            </a:extLst>
          </p:cNvPr>
          <p:cNvSpPr>
            <a:spLocks noGrp="1"/>
          </p:cNvSpPr>
          <p:nvPr>
            <p:ph type="dt" sz="half" idx="2"/>
          </p:nvPr>
        </p:nvSpPr>
        <p:spPr/>
        <p:txBody>
          <a:bodyPr/>
          <a:lstStyle/>
          <a:p>
            <a:pPr algn="r"/>
            <a:r>
              <a:rPr lang="en-US" dirty="0"/>
              <a:t>Updated 4/1/2024</a:t>
            </a:r>
          </a:p>
          <a:p>
            <a:pPr algn="r"/>
            <a:r>
              <a:rPr lang="en-US" dirty="0" err="1"/>
              <a:t>www.SquareMeals.org</a:t>
            </a:r>
            <a:endParaRPr lang="en-US" dirty="0"/>
          </a:p>
        </p:txBody>
      </p:sp>
    </p:spTree>
    <p:extLst>
      <p:ext uri="{BB962C8B-B14F-4D97-AF65-F5344CB8AC3E}">
        <p14:creationId xmlns:p14="http://schemas.microsoft.com/office/powerpoint/2010/main" val="1902996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20737</TotalTime>
  <Words>214</Words>
  <Application>Microsoft Office PowerPoint</Application>
  <PresentationFormat>Custom</PresentationFormat>
  <Paragraphs>111</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APR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212</cp:revision>
  <dcterms:created xsi:type="dcterms:W3CDTF">2018-01-29T19:14:57Z</dcterms:created>
  <dcterms:modified xsi:type="dcterms:W3CDTF">2024-03-28T14:02:09Z</dcterms:modified>
</cp:coreProperties>
</file>